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3"/>
  </p:sldIdLst>
  <p:sldSz cx="32398970" cy="43199050"/>
  <p:notesSz cx="32099250" cy="43072050"/>
  <p:custDataLst>
    <p:tags r:id="rId9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95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4CDD0"/>
    <a:srgbClr val="C5C9CF"/>
    <a:srgbClr val="D3DAE7"/>
    <a:srgbClr val="CDDFFF"/>
    <a:srgbClr val="990033"/>
    <a:srgbClr val="FF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howGuides="1">
      <p:cViewPr varScale="1">
        <p:scale>
          <a:sx n="18" d="100"/>
          <a:sy n="18" d="100"/>
        </p:scale>
        <p:origin x="3582" y="150"/>
      </p:cViewPr>
      <p:guideLst>
        <p:guide orient="horz" pos="13606"/>
        <p:guide pos="1024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8" d="100"/>
          <a:sy n="18" d="100"/>
        </p:scale>
        <p:origin x="3918" y="174"/>
      </p:cViewPr>
      <p:guideLst/>
    </p:cSldViewPr>
  </p:notesViewPr>
  <p:gridSpacing cx="76198" cy="7619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909675" cy="2159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18181638" y="0"/>
            <a:ext cx="13909675" cy="2159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9774E-ABCB-46DB-B767-16A15C52F51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40913050"/>
            <a:ext cx="13909675" cy="2159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18181638" y="40913050"/>
            <a:ext cx="13909675" cy="2159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34DF8-A270-4638-A0D0-6D55BCC3055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909675" cy="2154238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429549" tIns="214774" rIns="429549" bIns="214774"/>
          <a:lstStyle/>
          <a:p>
            <a:pPr lvl="0" defTabSz="4295775" eaLnBrk="1" hangingPunct="1">
              <a:buNone/>
            </a:pPr>
            <a:endParaRPr lang="en-US" altLang="zh-CN" sz="5600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18181638" y="0"/>
            <a:ext cx="13909675" cy="2154238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429549" tIns="214774" rIns="429549" bIns="214774"/>
          <a:lstStyle/>
          <a:p>
            <a:pPr lvl="0" algn="r" defTabSz="4295775" eaLnBrk="1" hangingPunct="1">
              <a:buNone/>
            </a:pPr>
            <a:endParaRPr lang="en-US" altLang="zh-CN" sz="5600" dirty="0"/>
          </a:p>
        </p:txBody>
      </p:sp>
      <p:sp>
        <p:nvSpPr>
          <p:cNvPr id="3076" name="幻灯片图像占位符 3075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93313" y="3230563"/>
            <a:ext cx="12114212" cy="161512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文本占位符 3076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3209925" y="20459700"/>
            <a:ext cx="25679400" cy="19381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29549" tIns="214774" rIns="429549" bIns="214774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40911463"/>
            <a:ext cx="13909675" cy="21526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429549" tIns="214774" rIns="429549" bIns="214774" anchor="b"/>
          <a:lstStyle/>
          <a:p>
            <a:pPr lvl="0" defTabSz="4295775" eaLnBrk="1" hangingPunct="1">
              <a:buNone/>
            </a:pPr>
            <a:endParaRPr lang="en-US" altLang="zh-CN" sz="5600" dirty="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18181638" y="40911463"/>
            <a:ext cx="13909675" cy="21526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429549" tIns="214774" rIns="429549" bIns="214774" numCol="1" anchor="b" anchorCtr="0" compatLnSpc="1"/>
          <a:lstStyle/>
          <a:p>
            <a:pPr lvl="0" algn="r" defTabSz="4295775" eaLnBrk="1" hangingPunct="1">
              <a:buNone/>
            </a:pPr>
            <a:fld id="{9A0DB2DC-4C9A-4742-B13C-FB6460FD3503}" type="slidenum">
              <a:rPr lang="en-US" altLang="en-US" sz="5600" dirty="0">
                <a:cs typeface="Arial" panose="020B0604020202020204" pitchFamily="34" charset="0"/>
              </a:rPr>
            </a:fld>
            <a:endParaRPr lang="en-US" altLang="en-US" sz="5600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lvl="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lvl="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lvl="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lvl="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50006" y="7070014"/>
            <a:ext cx="24300039" cy="15040023"/>
          </a:xfrm>
        </p:spPr>
        <p:txBody>
          <a:bodyPr anchor="b"/>
          <a:lstStyle>
            <a:lvl1pPr algn="ctr">
              <a:defRPr sz="15945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50006" y="22690038"/>
            <a:ext cx="24300039" cy="10430013"/>
          </a:xfrm>
        </p:spPr>
        <p:txBody>
          <a:bodyPr/>
          <a:lstStyle>
            <a:lvl1pPr marL="0" indent="0" algn="ctr">
              <a:buNone/>
              <a:defRPr sz="6380"/>
            </a:lvl1pPr>
            <a:lvl2pPr marL="1214755" indent="0" algn="ctr">
              <a:buNone/>
              <a:defRPr sz="5315"/>
            </a:lvl2pPr>
            <a:lvl3pPr marL="2430145" indent="0" algn="ctr">
              <a:buNone/>
              <a:defRPr sz="4785"/>
            </a:lvl3pPr>
            <a:lvl4pPr marL="3644900" indent="0" algn="ctr">
              <a:buNone/>
              <a:defRPr sz="4250"/>
            </a:lvl4pPr>
            <a:lvl5pPr marL="4860290" indent="0" algn="ctr">
              <a:buNone/>
              <a:defRPr sz="4250"/>
            </a:lvl5pPr>
            <a:lvl6pPr marL="6075045" indent="0" algn="ctr">
              <a:buNone/>
              <a:defRPr sz="4250"/>
            </a:lvl6pPr>
            <a:lvl7pPr marL="7289800" indent="0" algn="ctr">
              <a:buNone/>
              <a:defRPr sz="4250"/>
            </a:lvl7pPr>
            <a:lvl8pPr marL="8505190" indent="0" algn="ctr">
              <a:buNone/>
              <a:defRPr sz="4250"/>
            </a:lvl8pPr>
            <a:lvl9pPr marL="9719945" indent="0" algn="ctr">
              <a:buNone/>
              <a:defRPr sz="425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3489882" y="1729691"/>
            <a:ext cx="7289855" cy="3686099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620316" y="1729691"/>
            <a:ext cx="21446966" cy="3686099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0629" y="10770020"/>
            <a:ext cx="27945044" cy="17970025"/>
          </a:xfrm>
        </p:spPr>
        <p:txBody>
          <a:bodyPr anchor="b"/>
          <a:lstStyle>
            <a:lvl1pPr>
              <a:defRPr sz="15945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10629" y="28910048"/>
            <a:ext cx="27945044" cy="9450012"/>
          </a:xfrm>
        </p:spPr>
        <p:txBody>
          <a:bodyPr/>
          <a:lstStyle>
            <a:lvl1pPr marL="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1pPr>
            <a:lvl2pPr marL="1214755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30145" indent="0">
              <a:buNone/>
              <a:defRPr sz="4785">
                <a:solidFill>
                  <a:schemeClr val="tx1">
                    <a:tint val="75000"/>
                  </a:schemeClr>
                </a:solidFill>
              </a:defRPr>
            </a:lvl3pPr>
            <a:lvl4pPr marL="364490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4pPr>
            <a:lvl5pPr marL="486029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5pPr>
            <a:lvl6pPr marL="6075045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6pPr>
            <a:lvl7pPr marL="728980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7pPr>
            <a:lvl8pPr marL="850519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8pPr>
            <a:lvl9pPr marL="9719945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20316" y="10079704"/>
            <a:ext cx="14288116" cy="2851098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91620" y="10079704"/>
            <a:ext cx="14288116" cy="2851098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4" y="2300004"/>
            <a:ext cx="27945044" cy="8350016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153834" y="11202776"/>
            <a:ext cx="12951448" cy="5190005"/>
          </a:xfrm>
        </p:spPr>
        <p:txBody>
          <a:bodyPr anchor="ctr"/>
          <a:lstStyle>
            <a:lvl1pPr marL="0" indent="0">
              <a:buNone/>
              <a:defRPr sz="7440"/>
            </a:lvl1pPr>
            <a:lvl2pPr marL="1214755" indent="0">
              <a:buNone/>
              <a:defRPr sz="6380"/>
            </a:lvl2pPr>
            <a:lvl3pPr marL="2430145" indent="0">
              <a:buNone/>
              <a:defRPr sz="5315"/>
            </a:lvl3pPr>
            <a:lvl4pPr marL="3644900" indent="0">
              <a:buNone/>
              <a:defRPr sz="4785"/>
            </a:lvl4pPr>
            <a:lvl5pPr marL="4860290" indent="0">
              <a:buNone/>
              <a:defRPr sz="4785"/>
            </a:lvl5pPr>
            <a:lvl6pPr marL="6075045" indent="0">
              <a:buNone/>
              <a:defRPr sz="4785"/>
            </a:lvl6pPr>
            <a:lvl7pPr marL="7289800" indent="0">
              <a:buNone/>
              <a:defRPr sz="4785"/>
            </a:lvl7pPr>
            <a:lvl8pPr marL="8505190" indent="0">
              <a:buNone/>
              <a:defRPr sz="4785"/>
            </a:lvl8pPr>
            <a:lvl9pPr marL="9719945" indent="0">
              <a:buNone/>
              <a:defRPr sz="4785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153834" y="16789815"/>
            <a:ext cx="12951448" cy="22200249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627716" y="11202776"/>
            <a:ext cx="13015232" cy="5190005"/>
          </a:xfrm>
        </p:spPr>
        <p:txBody>
          <a:bodyPr anchor="ctr"/>
          <a:lstStyle>
            <a:lvl1pPr marL="0" indent="0">
              <a:buNone/>
              <a:defRPr sz="7440"/>
            </a:lvl1pPr>
            <a:lvl2pPr marL="1214755" indent="0">
              <a:buNone/>
              <a:defRPr sz="6380"/>
            </a:lvl2pPr>
            <a:lvl3pPr marL="2430145" indent="0">
              <a:buNone/>
              <a:defRPr sz="5315"/>
            </a:lvl3pPr>
            <a:lvl4pPr marL="3644900" indent="0">
              <a:buNone/>
              <a:defRPr sz="4785"/>
            </a:lvl4pPr>
            <a:lvl5pPr marL="4860290" indent="0">
              <a:buNone/>
              <a:defRPr sz="4785"/>
            </a:lvl5pPr>
            <a:lvl6pPr marL="6075045" indent="0">
              <a:buNone/>
              <a:defRPr sz="4785"/>
            </a:lvl6pPr>
            <a:lvl7pPr marL="7289800" indent="0">
              <a:buNone/>
              <a:defRPr sz="4785"/>
            </a:lvl7pPr>
            <a:lvl8pPr marL="8505190" indent="0">
              <a:buNone/>
              <a:defRPr sz="4785"/>
            </a:lvl8pPr>
            <a:lvl9pPr marL="9719945" indent="0">
              <a:buNone/>
              <a:defRPr sz="4785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627716" y="16789815"/>
            <a:ext cx="13015232" cy="22200249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4" y="2880004"/>
            <a:ext cx="10449859" cy="10080016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74242" y="6220010"/>
            <a:ext cx="16402526" cy="30700048"/>
          </a:xfrm>
        </p:spPr>
        <p:txBody>
          <a:bodyPr/>
          <a:lstStyle>
            <a:lvl1pPr>
              <a:defRPr sz="8505"/>
            </a:lvl1pPr>
            <a:lvl2pPr>
              <a:defRPr sz="7440"/>
            </a:lvl2pPr>
            <a:lvl3pPr>
              <a:defRPr sz="6380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31724" y="12960020"/>
            <a:ext cx="10449859" cy="24010040"/>
          </a:xfrm>
        </p:spPr>
        <p:txBody>
          <a:bodyPr/>
          <a:lstStyle>
            <a:lvl1pPr marL="0" indent="0">
              <a:buNone/>
              <a:defRPr sz="4250"/>
            </a:lvl1pPr>
            <a:lvl2pPr marL="1214755" indent="0">
              <a:buNone/>
              <a:defRPr sz="3720"/>
            </a:lvl2pPr>
            <a:lvl3pPr marL="2430145" indent="0">
              <a:buNone/>
              <a:defRPr sz="3190"/>
            </a:lvl3pPr>
            <a:lvl4pPr marL="3644900" indent="0">
              <a:buNone/>
              <a:defRPr sz="2655"/>
            </a:lvl4pPr>
            <a:lvl5pPr marL="4860290" indent="0">
              <a:buNone/>
              <a:defRPr sz="2655"/>
            </a:lvl5pPr>
            <a:lvl6pPr marL="6075045" indent="0">
              <a:buNone/>
              <a:defRPr sz="2655"/>
            </a:lvl6pPr>
            <a:lvl7pPr marL="7289800" indent="0">
              <a:buNone/>
              <a:defRPr sz="2655"/>
            </a:lvl7pPr>
            <a:lvl8pPr marL="8505190" indent="0">
              <a:buNone/>
              <a:defRPr sz="2655"/>
            </a:lvl8pPr>
            <a:lvl9pPr marL="9719945" indent="0">
              <a:buNone/>
              <a:defRPr sz="2655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4" y="2880004"/>
            <a:ext cx="11069351" cy="10080016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774242" y="2880011"/>
            <a:ext cx="16402526" cy="34040053"/>
          </a:xfrm>
        </p:spPr>
        <p:txBody>
          <a:bodyPr vert="horz" wrap="square" lIns="480709" tIns="240355" rIns="480709" bIns="240355" numCol="1" anchor="t" anchorCtr="0" compatLnSpc="1"/>
          <a:lstStyle>
            <a:lvl1pPr marL="0" indent="0">
              <a:buNone/>
              <a:defRPr sz="8505"/>
            </a:lvl1pPr>
            <a:lvl2pPr marL="1214755" indent="0">
              <a:buNone/>
              <a:defRPr sz="7440"/>
            </a:lvl2pPr>
            <a:lvl3pPr marL="2430145" indent="0">
              <a:buNone/>
              <a:defRPr sz="6380"/>
            </a:lvl3pPr>
            <a:lvl4pPr marL="3644900" indent="0">
              <a:buNone/>
              <a:defRPr sz="5315"/>
            </a:lvl4pPr>
            <a:lvl5pPr marL="4860290" indent="0">
              <a:buNone/>
              <a:defRPr sz="5315"/>
            </a:lvl5pPr>
            <a:lvl6pPr marL="6075045" indent="0">
              <a:buNone/>
              <a:defRPr sz="5315"/>
            </a:lvl6pPr>
            <a:lvl7pPr marL="7289800" indent="0">
              <a:buNone/>
              <a:defRPr sz="5315"/>
            </a:lvl7pPr>
            <a:lvl8pPr marL="8505190" indent="0">
              <a:buNone/>
              <a:defRPr sz="5315"/>
            </a:lvl8pPr>
            <a:lvl9pPr marL="9719945" indent="0">
              <a:buNone/>
              <a:defRPr sz="5315"/>
            </a:lvl9pPr>
          </a:lstStyle>
          <a:p>
            <a:pPr marL="0" marR="0" lvl="0" indent="0" algn="l" defTabSz="4730750" rtl="0" eaLnBrk="0" fontAlgn="base" latinLnBrk="0" hangingPunct="0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850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31724" y="12960020"/>
            <a:ext cx="11069351" cy="24010040"/>
          </a:xfrm>
        </p:spPr>
        <p:txBody>
          <a:bodyPr/>
          <a:lstStyle>
            <a:lvl1pPr marL="0" indent="0">
              <a:buNone/>
              <a:defRPr sz="5315"/>
            </a:lvl1pPr>
            <a:lvl2pPr marL="1214755" indent="0">
              <a:buNone/>
              <a:defRPr sz="4785"/>
            </a:lvl2pPr>
            <a:lvl3pPr marL="2430145" indent="0">
              <a:buNone/>
              <a:defRPr sz="4250"/>
            </a:lvl3pPr>
            <a:lvl4pPr marL="3644900" indent="0">
              <a:buNone/>
              <a:defRPr sz="3720"/>
            </a:lvl4pPr>
            <a:lvl5pPr marL="4860290" indent="0">
              <a:buNone/>
              <a:defRPr sz="3720"/>
            </a:lvl5pPr>
            <a:lvl6pPr marL="6075045" indent="0">
              <a:buNone/>
              <a:defRPr sz="3720"/>
            </a:lvl6pPr>
            <a:lvl7pPr marL="7289800" indent="0">
              <a:buNone/>
              <a:defRPr sz="3720"/>
            </a:lvl7pPr>
            <a:lvl8pPr marL="8505190" indent="0">
              <a:buNone/>
              <a:defRPr sz="3720"/>
            </a:lvl8pPr>
            <a:lvl9pPr marL="9719945" indent="0">
              <a:buNone/>
              <a:defRPr sz="372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1620838" y="1730375"/>
            <a:ext cx="29159200" cy="7199313"/>
          </a:xfrm>
          <a:prstGeom prst="rect">
            <a:avLst/>
          </a:prstGeom>
          <a:noFill/>
          <a:ln w="9525">
            <a:noFill/>
          </a:ln>
        </p:spPr>
        <p:txBody>
          <a:bodyPr lIns="480709" tIns="240355" rIns="480709" bIns="240355" anchor="ctr" anchorCtr="0"/>
          <a:lstStyle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1620838" y="10079038"/>
            <a:ext cx="29159200" cy="28511500"/>
          </a:xfrm>
          <a:prstGeom prst="rect">
            <a:avLst/>
          </a:prstGeom>
          <a:noFill/>
          <a:ln w="9525">
            <a:noFill/>
          </a:ln>
        </p:spPr>
        <p:txBody>
          <a:bodyPr lIns="480709" tIns="240355" rIns="480709" bIns="240355"/>
          <a:lstStyle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1620838" y="39341425"/>
            <a:ext cx="7558088" cy="299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480709" tIns="240355" rIns="480709" bIns="240355" numCol="1" anchor="t" anchorCtr="0" compatLnSpc="1"/>
          <a:lstStyle>
            <a:lvl1pPr>
              <a:defRPr sz="7200"/>
            </a:lvl1pPr>
          </a:lstStyle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11069638" y="39341425"/>
            <a:ext cx="10260013" cy="299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480709" tIns="240355" rIns="480709" bIns="240355" numCol="1" anchor="t" anchorCtr="0" compatLnSpc="1"/>
          <a:lstStyle>
            <a:lvl1pPr algn="ctr">
              <a:defRPr sz="7200"/>
            </a:lvl1pPr>
          </a:lstStyle>
          <a:p>
            <a:pPr lvl="0" eaLnBrk="1" hangingPunct="1"/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23220363" y="39341425"/>
            <a:ext cx="7559675" cy="299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480709" tIns="240355" rIns="480709" bIns="240355" numCol="1" anchor="t" anchorCtr="0" compatLnSpc="1"/>
          <a:lstStyle>
            <a:lvl1pPr algn="r">
              <a:defRPr sz="72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730750" rtl="0" eaLnBrk="0" fontAlgn="base" hangingPunct="0">
        <a:spcBef>
          <a:spcPct val="0"/>
        </a:spcBef>
        <a:spcAft>
          <a:spcPct val="0"/>
        </a:spcAft>
        <a:defRPr sz="22700" kern="1200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  <a:lvl2pPr algn="ctr" defTabSz="4730750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730750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730750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730750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730750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730750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730750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730750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74825" indent="-1774825" algn="l" defTabSz="4730750" rtl="0" eaLnBrk="0" fontAlgn="base" hangingPunct="0">
        <a:spcBef>
          <a:spcPts val="100"/>
        </a:spcBef>
        <a:spcAft>
          <a:spcPct val="0"/>
        </a:spcAft>
        <a:buChar char="•"/>
        <a:defRPr sz="16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3843655" lvl="1" indent="-1478280" algn="l" defTabSz="4730750" rtl="0" eaLnBrk="0" fontAlgn="base" hangingPunct="0">
        <a:spcBef>
          <a:spcPts val="100"/>
        </a:spcBef>
        <a:spcAft>
          <a:spcPct val="0"/>
        </a:spcAft>
        <a:buChar char="–"/>
        <a:defRPr sz="14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5915025" lvl="2" indent="-1183005" algn="l" defTabSz="4730750" rtl="0" eaLnBrk="0" fontAlgn="base" hangingPunct="0">
        <a:spcBef>
          <a:spcPts val="100"/>
        </a:spcBef>
        <a:spcAft>
          <a:spcPct val="0"/>
        </a:spcAft>
        <a:buChar char="•"/>
        <a:defRPr sz="1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8280400" lvl="3" indent="-1183005" algn="l" defTabSz="4730750" rtl="0" eaLnBrk="0" fontAlgn="base" hangingPunct="0">
        <a:spcBef>
          <a:spcPts val="100"/>
        </a:spcBef>
        <a:spcAft>
          <a:spcPct val="0"/>
        </a:spcAft>
        <a:buChar char="–"/>
        <a:defRPr sz="103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10645775" lvl="4" indent="-1183005" algn="l" defTabSz="4730750" rtl="0" eaLnBrk="0" fontAlgn="base" hangingPunct="0">
        <a:spcBef>
          <a:spcPts val="100"/>
        </a:spcBef>
        <a:spcAft>
          <a:spcPct val="0"/>
        </a:spcAft>
        <a:buChar char="»"/>
        <a:defRPr sz="103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475230" lvl="5" indent="-224155" algn="l" defTabSz="4731385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103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24810" lvl="6" indent="-224155" algn="l" defTabSz="4731385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103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375025" lvl="7" indent="-224155" algn="l" defTabSz="4731385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103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25240" lvl="8" indent="-224155" algn="l" defTabSz="4731385" eaLnBrk="1" fontAlgn="base" latinLnBrk="0" hangingPunct="1">
        <a:lnSpc>
          <a:spcPct val="100000"/>
        </a:lnSpc>
        <a:spcBef>
          <a:spcPts val="95"/>
        </a:spcBef>
        <a:spcAft>
          <a:spcPct val="0"/>
        </a:spcAft>
        <a:buChar char="»"/>
        <a:defRPr sz="103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89979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7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0215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99795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5001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225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49805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0002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1502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599815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10"/>
          <a:stretch>
            <a:fillRect/>
          </a:stretch>
        </p:blipFill>
        <p:spPr>
          <a:xfrm>
            <a:off x="0" y="0"/>
            <a:ext cx="32399288" cy="431990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04" y="587123"/>
            <a:ext cx="3986850" cy="39868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998597" y="587123"/>
            <a:ext cx="23189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dirty="0">
                <a:latin typeface="Times New Roman" panose="02020603050405020304" pitchFamily="18" charset="0"/>
                <a:ea typeface="宋体" panose="02010600030101010101" pitchFamily="2" charset="-122"/>
              </a:rPr>
              <a:t>题目：</a:t>
            </a:r>
            <a:r>
              <a:rPr lang="en-US" altLang="zh-CN" sz="8800" dirty="0">
                <a:latin typeface="Times New Roman" panose="02020603050405020304" pitchFamily="18" charset="0"/>
                <a:ea typeface="宋体" panose="02010600030101010101" pitchFamily="2" charset="-122"/>
              </a:rPr>
              <a:t>XXXXXX</a:t>
            </a:r>
            <a:endParaRPr lang="zh-CN" altLang="en-US" sz="8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98597" y="2620796"/>
            <a:ext cx="23929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latin typeface="Times New Roman" panose="02020603050405020304" pitchFamily="18" charset="0"/>
                <a:ea typeface="宋体" panose="02010600030101010101" pitchFamily="2" charset="-122"/>
              </a:rPr>
              <a:t>作者：</a:t>
            </a:r>
            <a:r>
              <a:rPr lang="en-US" altLang="zh-CN" sz="7200" dirty="0">
                <a:latin typeface="Times New Roman" panose="02020603050405020304" pitchFamily="18" charset="0"/>
                <a:ea typeface="宋体" panose="02010600030101010101" pitchFamily="2" charset="-122"/>
              </a:rPr>
              <a:t>XXX</a:t>
            </a:r>
            <a:endParaRPr lang="en-US" altLang="zh-CN" sz="7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7200" dirty="0">
                <a:latin typeface="Times New Roman" panose="02020603050405020304" pitchFamily="18" charset="0"/>
                <a:ea typeface="宋体" panose="02010600030101010101" pitchFamily="2" charset="-122"/>
              </a:rPr>
              <a:t>单位：</a:t>
            </a:r>
            <a:r>
              <a:rPr lang="en-US" altLang="zh-CN" sz="7200" dirty="0">
                <a:latin typeface="Times New Roman" panose="02020603050405020304" pitchFamily="18" charset="0"/>
                <a:ea typeface="宋体" panose="02010600030101010101" pitchFamily="2" charset="-122"/>
              </a:rPr>
              <a:t>XXX</a:t>
            </a:r>
            <a:endParaRPr lang="zh-CN" altLang="en-US" sz="7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56740" y="41374060"/>
            <a:ext cx="29476065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中国宇航学会空间太阳能电站专业委员会</a:t>
            </a:r>
            <a:r>
              <a:rPr lang="en-US" altLang="zh-CN" sz="7200" dirty="0">
                <a:latin typeface="楷体" panose="02010609060101010101" pitchFamily="49" charset="-122"/>
                <a:ea typeface="楷体" panose="02010609060101010101" pitchFamily="49" charset="-122"/>
              </a:rPr>
              <a:t>2023</a:t>
            </a: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年学术交流会，中国扬州</a:t>
            </a:r>
            <a:endParaRPr lang="zh-CN" altLang="en-US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DExMTNiZTg3ODNjYWRkMDBmYmM1ZTRlYzBkYzZmMTYifQ==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WPS 演示</Application>
  <PresentationFormat>自定义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等线</vt:lpstr>
      <vt:lpstr>Default Design</vt:lpstr>
      <vt:lpstr>PowerPoint 演示文稿</vt:lpstr>
    </vt:vector>
  </TitlesOfParts>
  <Company>Graphicsland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Russel</dc:creator>
  <cp:lastModifiedBy>Huangsf-TBSI-1a</cp:lastModifiedBy>
  <cp:revision>46</cp:revision>
  <dcterms:created xsi:type="dcterms:W3CDTF">2007-08-09T19:24:00Z</dcterms:created>
  <dcterms:modified xsi:type="dcterms:W3CDTF">2023-09-18T07:29:26Z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158B6DBD271A4E12BBC547488EE05FA3_13</vt:lpwstr>
  </property>
</Properties>
</file>